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8" r:id="rId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B71"/>
    <a:srgbClr val="E38DB8"/>
    <a:srgbClr val="FB97ED"/>
    <a:srgbClr val="B482DA"/>
    <a:srgbClr val="FA6666"/>
    <a:srgbClr val="88F27A"/>
    <a:srgbClr val="A2CD85"/>
    <a:srgbClr val="7EB0DE"/>
    <a:srgbClr val="45F545"/>
    <a:srgbClr val="DB6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>
        <p:scale>
          <a:sx n="48" d="100"/>
          <a:sy n="48" d="100"/>
        </p:scale>
        <p:origin x="546" y="5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C3660-0954-4ED2-97B9-6B15AE36000F}" type="datetimeFigureOut">
              <a:rPr lang="es-CO" smtClean="0"/>
              <a:t>18/05/2021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3ECB-33EB-4519-8191-6A23EFB101F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3638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C3660-0954-4ED2-97B9-6B15AE36000F}" type="datetimeFigureOut">
              <a:rPr lang="es-CO" smtClean="0"/>
              <a:t>18/05/2021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3ECB-33EB-4519-8191-6A23EFB101F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1383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C3660-0954-4ED2-97B9-6B15AE36000F}" type="datetimeFigureOut">
              <a:rPr lang="es-CO" smtClean="0"/>
              <a:t>18/05/2021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3ECB-33EB-4519-8191-6A23EFB101F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081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C3660-0954-4ED2-97B9-6B15AE36000F}" type="datetimeFigureOut">
              <a:rPr lang="es-CO" smtClean="0"/>
              <a:t>18/05/2021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3ECB-33EB-4519-8191-6A23EFB101F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43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C3660-0954-4ED2-97B9-6B15AE36000F}" type="datetimeFigureOut">
              <a:rPr lang="es-CO" smtClean="0"/>
              <a:t>18/05/2021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3ECB-33EB-4519-8191-6A23EFB101F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40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C3660-0954-4ED2-97B9-6B15AE36000F}" type="datetimeFigureOut">
              <a:rPr lang="es-CO" smtClean="0"/>
              <a:t>18/05/2021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3ECB-33EB-4519-8191-6A23EFB101F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721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C3660-0954-4ED2-97B9-6B15AE36000F}" type="datetimeFigureOut">
              <a:rPr lang="es-CO" smtClean="0"/>
              <a:t>18/05/2021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3ECB-33EB-4519-8191-6A23EFB101F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191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C3660-0954-4ED2-97B9-6B15AE36000F}" type="datetimeFigureOut">
              <a:rPr lang="es-CO" smtClean="0"/>
              <a:t>18/05/2021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3ECB-33EB-4519-8191-6A23EFB101F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8374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C3660-0954-4ED2-97B9-6B15AE36000F}" type="datetimeFigureOut">
              <a:rPr lang="es-CO" smtClean="0"/>
              <a:t>18/05/2021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3ECB-33EB-4519-8191-6A23EFB101F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C3660-0954-4ED2-97B9-6B15AE36000F}" type="datetimeFigureOut">
              <a:rPr lang="es-CO" smtClean="0"/>
              <a:t>18/05/2021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3ECB-33EB-4519-8191-6A23EFB101F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6850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C3660-0954-4ED2-97B9-6B15AE36000F}" type="datetimeFigureOut">
              <a:rPr lang="es-CO" smtClean="0"/>
              <a:t>18/05/2021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3ECB-33EB-4519-8191-6A23EFB101F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800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C3660-0954-4ED2-97B9-6B15AE36000F}" type="datetimeFigureOut">
              <a:rPr lang="es-CO" smtClean="0"/>
              <a:t>18/05/2021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53ECB-33EB-4519-8191-6A23EFB101F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69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mbiente Creativo Eco Farm Food Poster Background, Creativo, Atmósfera,  Granja Ecológica Imagen de fondo para descarga gratu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s.bloggif.com/tmp/32f88143288d64dfaa27b8b27be96bc5/text.gif?162137086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1" y="1576760"/>
            <a:ext cx="10165932" cy="282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 a la derecha con bandas 2">
            <a:hlinkClick r:id="rId4" action="ppaction://hlinksldjump"/>
          </p:cNvPr>
          <p:cNvSpPr/>
          <p:nvPr/>
        </p:nvSpPr>
        <p:spPr>
          <a:xfrm>
            <a:off x="5188226" y="4902037"/>
            <a:ext cx="2544418" cy="1451113"/>
          </a:xfrm>
          <a:prstGeom prst="stripedRightArrow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600" b="1" dirty="0" smtClean="0">
                <a:solidFill>
                  <a:srgbClr val="002060"/>
                </a:solidFill>
              </a:rPr>
              <a:t>Siguiente</a:t>
            </a:r>
            <a:r>
              <a:rPr lang="es-CO" sz="2000" b="1" dirty="0" smtClean="0"/>
              <a:t> 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3470905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 Gato Secreto | Los vecinos Green Wiki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135" y="1033"/>
            <a:ext cx="12231270" cy="687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ton">
            <a:hlinkClick r:id="" action="ppaction://noaction">
              <a:snd r:embed="rId3" name="click.wav"/>
            </a:hlinkClick>
          </p:cNvPr>
          <p:cNvSpPr/>
          <p:nvPr/>
        </p:nvSpPr>
        <p:spPr>
          <a:xfrm>
            <a:off x="3531476" y="4666593"/>
            <a:ext cx="2333297" cy="1182414"/>
          </a:xfrm>
          <a:prstGeom prst="ellipse">
            <a:avLst/>
          </a:prstGeom>
          <a:solidFill>
            <a:srgbClr val="FFC000"/>
          </a:solidFill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 smtClean="0">
                <a:latin typeface="Algerian" panose="04020705040A02060702" pitchFamily="82" charset="0"/>
              </a:rPr>
              <a:t>BOTÓN</a:t>
            </a:r>
            <a:endParaRPr lang="es-CO" sz="1600" b="1" dirty="0">
              <a:latin typeface="Algerian" panose="04020705040A02060702" pitchFamily="82" charset="0"/>
            </a:endParaRPr>
          </a:p>
        </p:txBody>
      </p:sp>
      <p:grpSp>
        <p:nvGrpSpPr>
          <p:cNvPr id="7" name="ruleta"/>
          <p:cNvGrpSpPr/>
          <p:nvPr/>
        </p:nvGrpSpPr>
        <p:grpSpPr>
          <a:xfrm>
            <a:off x="6053850" y="-83078"/>
            <a:ext cx="9122316" cy="6849705"/>
            <a:chOff x="6053850" y="-83078"/>
            <a:chExt cx="9122316" cy="684970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3850" y="-83078"/>
              <a:ext cx="9122316" cy="6849705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10020276" y="142812"/>
              <a:ext cx="63510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10711505" y="168816"/>
              <a:ext cx="57259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B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11374682" y="356792"/>
              <a:ext cx="56618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C</a:t>
              </a: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11982418" y="591086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D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12512098" y="1066142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2970391" y="1689420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F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13197684" y="2336572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G</a:t>
              </a: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13290681" y="3037139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H</a:t>
              </a: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13197684" y="3784093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12927487" y="4404355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J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12483430" y="4964951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K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12021418" y="5355799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L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11309594" y="5727473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M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10640157" y="5901146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N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9967549" y="5901146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O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8632401" y="5429261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Q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8176098" y="4964150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R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7429306" y="3784093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T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7386503" y="3061032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U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9358293" y="5822067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P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7738269" y="4408335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S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9286499" y="356792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Z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7454250" y="2381584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V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8630121" y="662475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Y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7750700" y="1746670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W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8118779" y="1134055"/>
              <a:ext cx="633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X</a:t>
              </a:r>
              <a:endParaRPr lang="es-E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3" name="Flecha derecha 2"/>
          <p:cNvSpPr/>
          <p:nvPr/>
        </p:nvSpPr>
        <p:spPr>
          <a:xfrm rot="19533419">
            <a:off x="7063768" y="5497045"/>
            <a:ext cx="1289970" cy="716633"/>
          </a:xfrm>
          <a:prstGeom prst="rightArrow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098" name="Picture 2" descr="Vinilo Pixerstick Ilustración del reloj de alarma de dibujos animados •  Pixers® - Vivimos para cambiar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43" l="286" r="100000">
                        <a14:foregroundMark x1="6429" y1="39024" x2="14429" y2="50915"/>
                        <a14:foregroundMark x1="10429" y1="39024" x2="17143" y2="37957"/>
                        <a14:foregroundMark x1="18857" y1="41768" x2="13000" y2="47713"/>
                        <a14:foregroundMark x1="31857" y1="46951" x2="65286" y2="38567"/>
                        <a14:foregroundMark x1="84857" y1="35061" x2="87857" y2="51829"/>
                        <a14:foregroundMark x1="80000" y1="43140" x2="87857" y2="36738"/>
                        <a14:foregroundMark x1="82571" y1="46189" x2="82000" y2="40701"/>
                        <a14:foregroundMark x1="83857" y1="54878" x2="77571" y2="52439"/>
                        <a14:foregroundMark x1="14857" y1="54573" x2="22286" y2="49848"/>
                        <a14:foregroundMark x1="18571" y1="40549" x2="14429" y2="41006"/>
                        <a14:foregroundMark x1="23000" y1="95732" x2="34429" y2="75457"/>
                        <a14:foregroundMark x1="78143" y1="94817" x2="67000" y2="73780"/>
                        <a14:foregroundMark x1="93143" y1="39787" x2="83857" y2="46646"/>
                        <a14:foregroundMark x1="62000" y1="51829" x2="57857" y2="48628"/>
                        <a14:foregroundMark x1="32571" y1="52439" x2="40000" y2="49848"/>
                        <a14:foregroundMark x1="48143" y1="47409" x2="48143" y2="47409"/>
                        <a14:foregroundMark x1="6429" y1="38110" x2="9143" y2="35823"/>
                        <a14:foregroundMark x1="9714" y1="35518" x2="12571" y2="34451"/>
                        <a14:foregroundMark x1="12714" y1="34451" x2="15714" y2="35213"/>
                        <a14:foregroundMark x1="15714" y1="35213" x2="18571" y2="39482"/>
                        <a14:foregroundMark x1="19143" y1="40854" x2="19143" y2="42530"/>
                        <a14:foregroundMark x1="18000" y1="45579" x2="15429" y2="47561"/>
                        <a14:foregroundMark x1="5714" y1="43902" x2="8857" y2="48171"/>
                        <a14:foregroundMark x1="5571" y1="42073" x2="6714" y2="39329"/>
                        <a14:foregroundMark x1="45429" y1="8537" x2="54714" y2="8537"/>
                        <a14:foregroundMark x1="19714" y1="19360" x2="20571" y2="19055"/>
                        <a14:foregroundMark x1="46000" y1="12348" x2="54286" y2="12348"/>
                        <a14:foregroundMark x1="51286" y1="13872" x2="51143" y2="16768"/>
                        <a14:foregroundMark x1="83286" y1="35518" x2="87143" y2="34604"/>
                        <a14:foregroundMark x1="84571" y1="34604" x2="90000" y2="35518"/>
                        <a14:foregroundMark x1="90143" y1="35671" x2="93143" y2="39787"/>
                        <a14:foregroundMark x1="93000" y1="40244" x2="92714" y2="45427"/>
                        <a14:foregroundMark x1="92714" y1="45427" x2="93571" y2="42073"/>
                        <a14:foregroundMark x1="92571" y1="46494" x2="90143" y2="48018"/>
                        <a14:backgroundMark x1="81143" y1="47409" x2="81143" y2="47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4" t="4332" r="5439" b="2454"/>
          <a:stretch/>
        </p:blipFill>
        <p:spPr bwMode="auto">
          <a:xfrm>
            <a:off x="144740" y="4348220"/>
            <a:ext cx="2457149" cy="238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1891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fallOve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12"/>
            <a:ext cx="12182475" cy="6953250"/>
          </a:xfrm>
          <a:prstGeom prst="rect">
            <a:avLst/>
          </a:prstGeom>
        </p:spPr>
      </p:pic>
      <p:sp>
        <p:nvSpPr>
          <p:cNvPr id="4" name="Boton"/>
          <p:cNvSpPr/>
          <p:nvPr/>
        </p:nvSpPr>
        <p:spPr>
          <a:xfrm>
            <a:off x="10160150" y="1222409"/>
            <a:ext cx="1828800" cy="9144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dirty="0">
                <a:latin typeface="Britannic Bold" panose="020B0903060703020204" pitchFamily="34" charset="0"/>
              </a:rPr>
              <a:t>I</a:t>
            </a:r>
            <a:r>
              <a:rPr lang="es-CO" sz="4000" dirty="0" smtClean="0">
                <a:latin typeface="Britannic Bold" panose="020B0903060703020204" pitchFamily="34" charset="0"/>
              </a:rPr>
              <a:t>niciar</a:t>
            </a:r>
            <a:endParaRPr lang="es-CO" sz="4000" dirty="0">
              <a:latin typeface="Britannic Bold" panose="020B0903060703020204" pitchFamily="34" charset="0"/>
            </a:endParaRPr>
          </a:p>
        </p:txBody>
      </p:sp>
      <p:sp>
        <p:nvSpPr>
          <p:cNvPr id="5" name="Flecha a la derecha con bandas 4">
            <a:hlinkClick r:id="rId3" action="ppaction://hlinksldjump"/>
          </p:cNvPr>
          <p:cNvSpPr/>
          <p:nvPr/>
        </p:nvSpPr>
        <p:spPr>
          <a:xfrm flipH="1">
            <a:off x="242731" y="5347252"/>
            <a:ext cx="1734671" cy="1255363"/>
          </a:xfrm>
          <a:prstGeom prst="striped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800" dirty="0" smtClean="0">
                <a:ln>
                  <a:solidFill>
                    <a:srgbClr val="FFFF00"/>
                  </a:solidFill>
                </a:ln>
                <a:solidFill>
                  <a:srgbClr val="002060"/>
                </a:solidFill>
                <a:latin typeface="Bernard MT Condensed" panose="02050806060905020404" pitchFamily="18" charset="0"/>
              </a:rPr>
              <a:t>volver</a:t>
            </a:r>
            <a:endParaRPr lang="es-CO" sz="2800" dirty="0">
              <a:ln>
                <a:solidFill>
                  <a:srgbClr val="FFFF00"/>
                </a:solidFill>
              </a:ln>
              <a:solidFill>
                <a:srgbClr val="00206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6" name="Elipse 5">
            <a:hlinkClick r:id="" action="ppaction://hlinkshowjump?jump=endshow"/>
          </p:cNvPr>
          <p:cNvSpPr/>
          <p:nvPr/>
        </p:nvSpPr>
        <p:spPr>
          <a:xfrm>
            <a:off x="9994301" y="5347252"/>
            <a:ext cx="1994649" cy="1165441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Cooper Black" panose="0208090404030B020404" pitchFamily="18" charset="0"/>
              </a:rPr>
              <a:t>Fin</a:t>
            </a:r>
            <a:endParaRPr lang="es-CO" sz="5400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Cooper Black" panose="0208090404030B020404" pitchFamily="18" charset="0"/>
            </a:endParaRPr>
          </a:p>
        </p:txBody>
      </p:sp>
      <p:grpSp>
        <p:nvGrpSpPr>
          <p:cNvPr id="9" name="pajarito"/>
          <p:cNvGrpSpPr/>
          <p:nvPr/>
        </p:nvGrpSpPr>
        <p:grpSpPr>
          <a:xfrm>
            <a:off x="10642092" y="-1332686"/>
            <a:ext cx="3394129" cy="1813303"/>
            <a:chOff x="5858359" y="772957"/>
            <a:chExt cx="3394129" cy="1813303"/>
          </a:xfrm>
        </p:grpSpPr>
        <p:pic>
          <p:nvPicPr>
            <p:cNvPr id="12" name="Picture 2" descr="Dibujos animados de aves bebé durmiendo en el nido | Vector Premiu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98" t="10205" r="40763" b="63886"/>
            <a:stretch/>
          </p:blipFill>
          <p:spPr bwMode="auto">
            <a:xfrm>
              <a:off x="5858359" y="772957"/>
              <a:ext cx="3394129" cy="1813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Madre azul pájaro alimentando a los bebés en un nido | Vector Premium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2169" b="27517" l="38433" r="46542">
                          <a14:backgroundMark x1="40575" y1="13152" x2="41534" y2="12925"/>
                          <a14:backgroundMark x1="44249" y1="13605" x2="45527" y2="131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57" t="13571" r="55043" b="73885"/>
            <a:stretch/>
          </p:blipFill>
          <p:spPr bwMode="auto">
            <a:xfrm>
              <a:off x="6775267" y="1679608"/>
              <a:ext cx="309966" cy="526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rminar"/>
          <p:cNvSpPr/>
          <p:nvPr/>
        </p:nvSpPr>
        <p:spPr>
          <a:xfrm>
            <a:off x="905083" y="2136809"/>
            <a:ext cx="818115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500" b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¡Terminar!</a:t>
            </a:r>
            <a:endParaRPr lang="es-ES" sz="11500" b="1" dirty="0">
              <a:ln w="9525">
                <a:solidFill>
                  <a:srgbClr val="FFFF00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775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-0.52904 0.39422 " pathEditMode="relative" rAng="0" ptsTypes="AA">
                                      <p:cBhvr>
                                        <p:cTn id="12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9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00"/>
        </a:solidFill>
        <a:ln w="57150">
          <a:solidFill>
            <a:srgbClr val="002060"/>
          </a:solidFill>
        </a:ln>
      </a:spPr>
      <a:bodyPr rtlCol="0" anchor="ctr"/>
      <a:lstStyle>
        <a:defPPr algn="ctr">
          <a:defRPr sz="5400" dirty="0" smtClean="0">
            <a:ln>
              <a:solidFill>
                <a:srgbClr val="FF0000"/>
              </a:solidFill>
            </a:ln>
            <a:solidFill>
              <a:srgbClr val="002060"/>
            </a:solidFill>
            <a:latin typeface="Cooper Black" panose="0208090404030B0204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34</Words>
  <Application>Microsoft Office PowerPoint</Application>
  <PresentationFormat>Panorámica</PresentationFormat>
  <Paragraphs>32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12" baseType="lpstr">
      <vt:lpstr>Algerian</vt:lpstr>
      <vt:lpstr>Arial</vt:lpstr>
      <vt:lpstr>Bernard MT Condensed</vt:lpstr>
      <vt:lpstr>Britannic Bold</vt:lpstr>
      <vt:lpstr>Calibri</vt:lpstr>
      <vt:lpstr>Calibri Light</vt:lpstr>
      <vt:lpstr>Comic Sans MS</vt:lpstr>
      <vt:lpstr>Cooper Black</vt:lpstr>
      <vt:lpstr>Tema de Office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Sandra Paola Avella Rodríguez</dc:creator>
  <cp:lastModifiedBy>Sandra Paola Avella Rodríguez</cp:lastModifiedBy>
  <cp:revision>47</cp:revision>
  <dcterms:created xsi:type="dcterms:W3CDTF">2021-03-24T00:31:27Z</dcterms:created>
  <dcterms:modified xsi:type="dcterms:W3CDTF">2021-05-19T00:38:39Z</dcterms:modified>
</cp:coreProperties>
</file>