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56" r:id="rId3"/>
    <p:sldId id="258" r:id="rId4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B71"/>
    <a:srgbClr val="E38DB8"/>
    <a:srgbClr val="FB97ED"/>
    <a:srgbClr val="B482DA"/>
    <a:srgbClr val="FA6666"/>
    <a:srgbClr val="88F27A"/>
    <a:srgbClr val="A2CD85"/>
    <a:srgbClr val="7EB0DE"/>
    <a:srgbClr val="45F545"/>
    <a:srgbClr val="DB6FA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 showGuides="1">
      <p:cViewPr>
        <p:scale>
          <a:sx n="48" d="100"/>
          <a:sy n="48" d="100"/>
        </p:scale>
        <p:origin x="546" y="558"/>
      </p:cViewPr>
      <p:guideLst>
        <p:guide orient="horz" pos="2183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C3660-0954-4ED2-97B9-6B15AE36000F}" type="datetimeFigureOut">
              <a:rPr lang="es-CO" smtClean="0"/>
              <a:t>18/05/2021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53ECB-33EB-4519-8191-6A23EFB101F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63638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C3660-0954-4ED2-97B9-6B15AE36000F}" type="datetimeFigureOut">
              <a:rPr lang="es-CO" smtClean="0"/>
              <a:t>18/05/2021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53ECB-33EB-4519-8191-6A23EFB101F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94385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C3660-0954-4ED2-97B9-6B15AE36000F}" type="datetimeFigureOut">
              <a:rPr lang="es-CO" smtClean="0"/>
              <a:t>18/05/2021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53ECB-33EB-4519-8191-6A23EFB101F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5408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C3660-0954-4ED2-97B9-6B15AE36000F}" type="datetimeFigureOut">
              <a:rPr lang="es-CO" smtClean="0"/>
              <a:t>18/05/2021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53ECB-33EB-4519-8191-6A23EFB101F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77212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C3660-0954-4ED2-97B9-6B15AE36000F}" type="datetimeFigureOut">
              <a:rPr lang="es-CO" smtClean="0"/>
              <a:t>18/05/2021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53ECB-33EB-4519-8191-6A23EFB101F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019122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C3660-0954-4ED2-97B9-6B15AE36000F}" type="datetimeFigureOut">
              <a:rPr lang="es-CO" smtClean="0"/>
              <a:t>18/05/2021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53ECB-33EB-4519-8191-6A23EFB101F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08374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C3660-0954-4ED2-97B9-6B15AE36000F}" type="datetimeFigureOut">
              <a:rPr lang="es-CO" smtClean="0"/>
              <a:t>18/05/2021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53ECB-33EB-4519-8191-6A23EFB101F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75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C3660-0954-4ED2-97B9-6B15AE36000F}" type="datetimeFigureOut">
              <a:rPr lang="es-CO" smtClean="0"/>
              <a:t>18/05/2021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53ECB-33EB-4519-8191-6A23EFB101F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76850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C3660-0954-4ED2-97B9-6B15AE36000F}" type="datetimeFigureOut">
              <a:rPr lang="es-CO" smtClean="0"/>
              <a:t>18/05/2021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53ECB-33EB-4519-8191-6A23EFB101F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48008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C3660-0954-4ED2-97B9-6B15AE36000F}" type="datetimeFigureOut">
              <a:rPr lang="es-CO" smtClean="0"/>
              <a:t>18/05/2021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53ECB-33EB-4519-8191-6A23EFB101F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31383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8C3660-0954-4ED2-97B9-6B15AE36000F}" type="datetimeFigureOut">
              <a:rPr lang="es-CO" smtClean="0"/>
              <a:t>18/05/2021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A53ECB-33EB-4519-8191-6A23EFB101F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9608110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8C3660-0954-4ED2-97B9-6B15AE36000F}" type="datetimeFigureOut">
              <a:rPr lang="es-CO" smtClean="0"/>
              <a:t>18/05/2021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A53ECB-33EB-4519-8191-6A23EFB101F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6696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slide" Target="slide3.xml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Ambiente Creativo Eco Farm Food Poster Background, Creativo, Atmósfera,  Granja Ecológica Imagen de fondo para descarga gratuit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es.bloggif.com/tmp/32f88143288d64dfaa27b8b27be96bc5/text.gif?1621370869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281" y="1576760"/>
            <a:ext cx="10165932" cy="28204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lecha a la derecha con bandas 2">
            <a:hlinkClick r:id="rId4" action="ppaction://hlinksldjump"/>
          </p:cNvPr>
          <p:cNvSpPr/>
          <p:nvPr/>
        </p:nvSpPr>
        <p:spPr>
          <a:xfrm>
            <a:off x="5188226" y="4902037"/>
            <a:ext cx="2544418" cy="1451113"/>
          </a:xfrm>
          <a:prstGeom prst="stripedRightArrow">
            <a:avLst/>
          </a:prstGeom>
          <a:ln>
            <a:solidFill>
              <a:srgbClr val="FF000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3600" b="1" dirty="0" smtClean="0">
                <a:solidFill>
                  <a:srgbClr val="002060"/>
                </a:solidFill>
              </a:rPr>
              <a:t>Siguiente</a:t>
            </a:r>
            <a:r>
              <a:rPr lang="es-CO" sz="2000" b="1" dirty="0" smtClean="0"/>
              <a:t> </a:t>
            </a:r>
            <a:endParaRPr lang="es-CO" sz="2000" b="1" dirty="0"/>
          </a:p>
        </p:txBody>
      </p:sp>
    </p:spTree>
    <p:extLst>
      <p:ext uri="{BB962C8B-B14F-4D97-AF65-F5344CB8AC3E}">
        <p14:creationId xmlns:p14="http://schemas.microsoft.com/office/powerpoint/2010/main" val="34709055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l Gato Secreto | Los vecinos Green Wiki | Fand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28135" y="1033"/>
            <a:ext cx="12231270" cy="6871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boton">
            <a:hlinkClick r:id="" action="ppaction://noaction">
              <a:snd r:embed="rId3" name="click.wav"/>
            </a:hlinkClick>
          </p:cNvPr>
          <p:cNvSpPr/>
          <p:nvPr/>
        </p:nvSpPr>
        <p:spPr>
          <a:xfrm>
            <a:off x="3531476" y="4666593"/>
            <a:ext cx="2333297" cy="1182414"/>
          </a:xfrm>
          <a:prstGeom prst="ellipse">
            <a:avLst/>
          </a:prstGeom>
          <a:solidFill>
            <a:srgbClr val="FFC000"/>
          </a:solidFill>
          <a:ln w="76200"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3600" b="1" dirty="0" smtClean="0">
                <a:latin typeface="Algerian" panose="04020705040A02060702" pitchFamily="82" charset="0"/>
              </a:rPr>
              <a:t>BOTÓN</a:t>
            </a:r>
            <a:endParaRPr lang="es-CO" sz="1600" b="1" dirty="0">
              <a:latin typeface="Algerian" panose="04020705040A02060702" pitchFamily="82" charset="0"/>
            </a:endParaRPr>
          </a:p>
        </p:txBody>
      </p:sp>
      <p:grpSp>
        <p:nvGrpSpPr>
          <p:cNvPr id="7" name="ruleta"/>
          <p:cNvGrpSpPr/>
          <p:nvPr/>
        </p:nvGrpSpPr>
        <p:grpSpPr>
          <a:xfrm>
            <a:off x="6053850" y="-83078"/>
            <a:ext cx="9122316" cy="6849705"/>
            <a:chOff x="6053850" y="-83078"/>
            <a:chExt cx="9122316" cy="6849705"/>
          </a:xfrm>
        </p:grpSpPr>
        <p:pic>
          <p:nvPicPr>
            <p:cNvPr id="4" name="Imagen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53850" y="-83078"/>
              <a:ext cx="9122316" cy="6849705"/>
            </a:xfrm>
            <a:prstGeom prst="rect">
              <a:avLst/>
            </a:prstGeom>
          </p:spPr>
        </p:pic>
        <p:sp>
          <p:nvSpPr>
            <p:cNvPr id="5" name="Rectángulo 4"/>
            <p:cNvSpPr/>
            <p:nvPr/>
          </p:nvSpPr>
          <p:spPr>
            <a:xfrm>
              <a:off x="10020276" y="142812"/>
              <a:ext cx="635109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4800" b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Comic Sans MS" panose="030F0702030302020204" pitchFamily="66" charset="0"/>
                </a:rPr>
                <a:t>A</a:t>
              </a:r>
            </a:p>
          </p:txBody>
        </p:sp>
        <p:sp>
          <p:nvSpPr>
            <p:cNvPr id="8" name="Rectángulo 7"/>
            <p:cNvSpPr/>
            <p:nvPr/>
          </p:nvSpPr>
          <p:spPr>
            <a:xfrm>
              <a:off x="10711505" y="168816"/>
              <a:ext cx="572593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4800" b="1" dirty="0" smtClean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Comic Sans MS" panose="030F0702030302020204" pitchFamily="66" charset="0"/>
                </a:rPr>
                <a:t>B</a:t>
              </a:r>
              <a:endParaRPr lang="es-ES" sz="4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</a:endParaRPr>
            </a:p>
          </p:txBody>
        </p:sp>
        <p:sp>
          <p:nvSpPr>
            <p:cNvPr id="9" name="Rectángulo 8"/>
            <p:cNvSpPr/>
            <p:nvPr/>
          </p:nvSpPr>
          <p:spPr>
            <a:xfrm>
              <a:off x="11374682" y="356792"/>
              <a:ext cx="566181" cy="830997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es-ES" sz="4800" b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Comic Sans MS" panose="030F0702030302020204" pitchFamily="66" charset="0"/>
                </a:rPr>
                <a:t>C</a:t>
              </a:r>
            </a:p>
          </p:txBody>
        </p:sp>
        <p:sp>
          <p:nvSpPr>
            <p:cNvPr id="10" name="Rectángulo 9"/>
            <p:cNvSpPr/>
            <p:nvPr/>
          </p:nvSpPr>
          <p:spPr>
            <a:xfrm>
              <a:off x="11982418" y="591086"/>
              <a:ext cx="633391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4800" b="1" dirty="0" smtClean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Comic Sans MS" panose="030F0702030302020204" pitchFamily="66" charset="0"/>
                </a:rPr>
                <a:t>D</a:t>
              </a:r>
              <a:endParaRPr lang="es-ES" sz="4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</a:endParaRPr>
            </a:p>
          </p:txBody>
        </p:sp>
        <p:sp>
          <p:nvSpPr>
            <p:cNvPr id="11" name="Rectángulo 10"/>
            <p:cNvSpPr/>
            <p:nvPr/>
          </p:nvSpPr>
          <p:spPr>
            <a:xfrm>
              <a:off x="12512098" y="1066142"/>
              <a:ext cx="633391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4800" b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Comic Sans MS" panose="030F0702030302020204" pitchFamily="66" charset="0"/>
                </a:rPr>
                <a:t>E</a:t>
              </a:r>
            </a:p>
          </p:txBody>
        </p:sp>
        <p:sp>
          <p:nvSpPr>
            <p:cNvPr id="12" name="Rectángulo 11"/>
            <p:cNvSpPr/>
            <p:nvPr/>
          </p:nvSpPr>
          <p:spPr>
            <a:xfrm>
              <a:off x="12970391" y="1689420"/>
              <a:ext cx="633391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4800" b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Comic Sans MS" panose="030F0702030302020204" pitchFamily="66" charset="0"/>
                </a:rPr>
                <a:t>F</a:t>
              </a:r>
            </a:p>
          </p:txBody>
        </p:sp>
        <p:sp>
          <p:nvSpPr>
            <p:cNvPr id="14" name="Rectángulo 13"/>
            <p:cNvSpPr/>
            <p:nvPr/>
          </p:nvSpPr>
          <p:spPr>
            <a:xfrm>
              <a:off x="13197684" y="2336572"/>
              <a:ext cx="633391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4800" b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Comic Sans MS" panose="030F0702030302020204" pitchFamily="66" charset="0"/>
                </a:rPr>
                <a:t>G</a:t>
              </a:r>
            </a:p>
          </p:txBody>
        </p:sp>
        <p:sp>
          <p:nvSpPr>
            <p:cNvPr id="15" name="Rectángulo 14"/>
            <p:cNvSpPr/>
            <p:nvPr/>
          </p:nvSpPr>
          <p:spPr>
            <a:xfrm>
              <a:off x="13290681" y="3037139"/>
              <a:ext cx="633391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4800" b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Comic Sans MS" panose="030F0702030302020204" pitchFamily="66" charset="0"/>
                </a:rPr>
                <a:t>H</a:t>
              </a:r>
            </a:p>
          </p:txBody>
        </p:sp>
        <p:sp>
          <p:nvSpPr>
            <p:cNvPr id="16" name="Rectángulo 15"/>
            <p:cNvSpPr/>
            <p:nvPr/>
          </p:nvSpPr>
          <p:spPr>
            <a:xfrm>
              <a:off x="13197684" y="3784093"/>
              <a:ext cx="633391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4800" b="1" dirty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Comic Sans MS" panose="030F0702030302020204" pitchFamily="66" charset="0"/>
                </a:rPr>
                <a:t>I</a:t>
              </a:r>
            </a:p>
          </p:txBody>
        </p:sp>
        <p:sp>
          <p:nvSpPr>
            <p:cNvPr id="17" name="Rectángulo 16"/>
            <p:cNvSpPr/>
            <p:nvPr/>
          </p:nvSpPr>
          <p:spPr>
            <a:xfrm>
              <a:off x="12927487" y="4404355"/>
              <a:ext cx="633391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4800" b="1" dirty="0" smtClean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Comic Sans MS" panose="030F0702030302020204" pitchFamily="66" charset="0"/>
                </a:rPr>
                <a:t>J</a:t>
              </a:r>
              <a:endParaRPr lang="es-ES" sz="4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</a:endParaRPr>
            </a:p>
          </p:txBody>
        </p:sp>
        <p:sp>
          <p:nvSpPr>
            <p:cNvPr id="18" name="Rectángulo 17"/>
            <p:cNvSpPr/>
            <p:nvPr/>
          </p:nvSpPr>
          <p:spPr>
            <a:xfrm>
              <a:off x="12483430" y="4964951"/>
              <a:ext cx="633391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4800" b="1" dirty="0" smtClean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Comic Sans MS" panose="030F0702030302020204" pitchFamily="66" charset="0"/>
                </a:rPr>
                <a:t>K</a:t>
              </a:r>
              <a:endParaRPr lang="es-ES" sz="4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</a:endParaRPr>
            </a:p>
          </p:txBody>
        </p:sp>
        <p:sp>
          <p:nvSpPr>
            <p:cNvPr id="19" name="Rectángulo 18"/>
            <p:cNvSpPr/>
            <p:nvPr/>
          </p:nvSpPr>
          <p:spPr>
            <a:xfrm>
              <a:off x="12021418" y="5355799"/>
              <a:ext cx="633391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4800" b="1" dirty="0" smtClean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Comic Sans MS" panose="030F0702030302020204" pitchFamily="66" charset="0"/>
                </a:rPr>
                <a:t>L</a:t>
              </a:r>
              <a:endParaRPr lang="es-ES" sz="4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</a:endParaRPr>
            </a:p>
          </p:txBody>
        </p:sp>
        <p:sp>
          <p:nvSpPr>
            <p:cNvPr id="20" name="Rectángulo 19"/>
            <p:cNvSpPr/>
            <p:nvPr/>
          </p:nvSpPr>
          <p:spPr>
            <a:xfrm>
              <a:off x="11309594" y="5727473"/>
              <a:ext cx="633391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4800" b="1" dirty="0" smtClean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Comic Sans MS" panose="030F0702030302020204" pitchFamily="66" charset="0"/>
                </a:rPr>
                <a:t>M</a:t>
              </a:r>
              <a:endParaRPr lang="es-ES" sz="4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</a:endParaRPr>
            </a:p>
          </p:txBody>
        </p:sp>
        <p:sp>
          <p:nvSpPr>
            <p:cNvPr id="21" name="Rectángulo 20"/>
            <p:cNvSpPr/>
            <p:nvPr/>
          </p:nvSpPr>
          <p:spPr>
            <a:xfrm>
              <a:off x="10640157" y="5901146"/>
              <a:ext cx="633391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4800" b="1" dirty="0" smtClean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Comic Sans MS" panose="030F0702030302020204" pitchFamily="66" charset="0"/>
                </a:rPr>
                <a:t>N</a:t>
              </a:r>
              <a:endParaRPr lang="es-ES" sz="4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</a:endParaRPr>
            </a:p>
          </p:txBody>
        </p:sp>
        <p:sp>
          <p:nvSpPr>
            <p:cNvPr id="22" name="Rectángulo 21"/>
            <p:cNvSpPr/>
            <p:nvPr/>
          </p:nvSpPr>
          <p:spPr>
            <a:xfrm>
              <a:off x="9967549" y="5901146"/>
              <a:ext cx="633391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4800" b="1" dirty="0" smtClean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Comic Sans MS" panose="030F0702030302020204" pitchFamily="66" charset="0"/>
                </a:rPr>
                <a:t>O</a:t>
              </a:r>
              <a:endParaRPr lang="es-ES" sz="4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</a:endParaRPr>
            </a:p>
          </p:txBody>
        </p:sp>
        <p:sp>
          <p:nvSpPr>
            <p:cNvPr id="23" name="Rectángulo 22"/>
            <p:cNvSpPr/>
            <p:nvPr/>
          </p:nvSpPr>
          <p:spPr>
            <a:xfrm>
              <a:off x="8632401" y="5429261"/>
              <a:ext cx="633391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4800" b="1" dirty="0" smtClean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Comic Sans MS" panose="030F0702030302020204" pitchFamily="66" charset="0"/>
                </a:rPr>
                <a:t>Q</a:t>
              </a:r>
              <a:endParaRPr lang="es-ES" sz="4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</a:endParaRPr>
            </a:p>
          </p:txBody>
        </p:sp>
        <p:sp>
          <p:nvSpPr>
            <p:cNvPr id="24" name="Rectángulo 23"/>
            <p:cNvSpPr/>
            <p:nvPr/>
          </p:nvSpPr>
          <p:spPr>
            <a:xfrm>
              <a:off x="8176098" y="4964150"/>
              <a:ext cx="633391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4800" b="1" dirty="0" smtClean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Comic Sans MS" panose="030F0702030302020204" pitchFamily="66" charset="0"/>
                </a:rPr>
                <a:t>R</a:t>
              </a:r>
              <a:endParaRPr lang="es-ES" sz="4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</a:endParaRPr>
            </a:p>
          </p:txBody>
        </p:sp>
        <p:sp>
          <p:nvSpPr>
            <p:cNvPr id="25" name="Rectángulo 24"/>
            <p:cNvSpPr/>
            <p:nvPr/>
          </p:nvSpPr>
          <p:spPr>
            <a:xfrm>
              <a:off x="7429306" y="3784093"/>
              <a:ext cx="633391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4800" b="1" dirty="0" smtClean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Comic Sans MS" panose="030F0702030302020204" pitchFamily="66" charset="0"/>
                </a:rPr>
                <a:t>T</a:t>
              </a:r>
              <a:endParaRPr lang="es-ES" sz="4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</a:endParaRPr>
            </a:p>
          </p:txBody>
        </p:sp>
        <p:sp>
          <p:nvSpPr>
            <p:cNvPr id="26" name="Rectángulo 25"/>
            <p:cNvSpPr/>
            <p:nvPr/>
          </p:nvSpPr>
          <p:spPr>
            <a:xfrm>
              <a:off x="7386503" y="3061032"/>
              <a:ext cx="633391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4800" b="1" dirty="0" smtClean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Comic Sans MS" panose="030F0702030302020204" pitchFamily="66" charset="0"/>
                </a:rPr>
                <a:t>U</a:t>
              </a:r>
              <a:endParaRPr lang="es-ES" sz="4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</a:endParaRPr>
            </a:p>
          </p:txBody>
        </p:sp>
        <p:sp>
          <p:nvSpPr>
            <p:cNvPr id="27" name="Rectángulo 26"/>
            <p:cNvSpPr/>
            <p:nvPr/>
          </p:nvSpPr>
          <p:spPr>
            <a:xfrm>
              <a:off x="9358293" y="5822067"/>
              <a:ext cx="633391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4800" b="1" dirty="0" smtClean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Comic Sans MS" panose="030F0702030302020204" pitchFamily="66" charset="0"/>
                </a:rPr>
                <a:t>P</a:t>
              </a:r>
              <a:endParaRPr lang="es-ES" sz="4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</a:endParaRPr>
            </a:p>
          </p:txBody>
        </p:sp>
        <p:sp>
          <p:nvSpPr>
            <p:cNvPr id="28" name="Rectángulo 27"/>
            <p:cNvSpPr/>
            <p:nvPr/>
          </p:nvSpPr>
          <p:spPr>
            <a:xfrm>
              <a:off x="7738269" y="4408335"/>
              <a:ext cx="633391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4800" b="1" dirty="0" smtClean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Comic Sans MS" panose="030F0702030302020204" pitchFamily="66" charset="0"/>
                </a:rPr>
                <a:t>S</a:t>
              </a:r>
              <a:endParaRPr lang="es-ES" sz="4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</a:endParaRPr>
            </a:p>
          </p:txBody>
        </p:sp>
        <p:sp>
          <p:nvSpPr>
            <p:cNvPr id="29" name="Rectángulo 28"/>
            <p:cNvSpPr/>
            <p:nvPr/>
          </p:nvSpPr>
          <p:spPr>
            <a:xfrm>
              <a:off x="9286499" y="356792"/>
              <a:ext cx="633391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4800" b="1" dirty="0" smtClean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Comic Sans MS" panose="030F0702030302020204" pitchFamily="66" charset="0"/>
                </a:rPr>
                <a:t>Z</a:t>
              </a:r>
              <a:endParaRPr lang="es-ES" sz="4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</a:endParaRPr>
            </a:p>
          </p:txBody>
        </p:sp>
        <p:sp>
          <p:nvSpPr>
            <p:cNvPr id="30" name="Rectángulo 29"/>
            <p:cNvSpPr/>
            <p:nvPr/>
          </p:nvSpPr>
          <p:spPr>
            <a:xfrm>
              <a:off x="7454250" y="2381584"/>
              <a:ext cx="633391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4800" b="1" dirty="0" smtClean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Comic Sans MS" panose="030F0702030302020204" pitchFamily="66" charset="0"/>
                </a:rPr>
                <a:t>V</a:t>
              </a:r>
              <a:endParaRPr lang="es-ES" sz="4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</a:endParaRPr>
            </a:p>
          </p:txBody>
        </p:sp>
        <p:sp>
          <p:nvSpPr>
            <p:cNvPr id="31" name="Rectángulo 30"/>
            <p:cNvSpPr/>
            <p:nvPr/>
          </p:nvSpPr>
          <p:spPr>
            <a:xfrm>
              <a:off x="8630121" y="662475"/>
              <a:ext cx="633391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4800" b="1" dirty="0" smtClean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Comic Sans MS" panose="030F0702030302020204" pitchFamily="66" charset="0"/>
                </a:rPr>
                <a:t>Y</a:t>
              </a:r>
              <a:endParaRPr lang="es-ES" sz="4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</a:endParaRPr>
            </a:p>
          </p:txBody>
        </p:sp>
        <p:sp>
          <p:nvSpPr>
            <p:cNvPr id="32" name="Rectángulo 31"/>
            <p:cNvSpPr/>
            <p:nvPr/>
          </p:nvSpPr>
          <p:spPr>
            <a:xfrm>
              <a:off x="7750700" y="1746670"/>
              <a:ext cx="633391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4800" b="1" dirty="0" smtClean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Comic Sans MS" panose="030F0702030302020204" pitchFamily="66" charset="0"/>
                </a:rPr>
                <a:t>W</a:t>
              </a:r>
              <a:endParaRPr lang="es-ES" sz="4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</a:endParaRPr>
            </a:p>
          </p:txBody>
        </p:sp>
        <p:sp>
          <p:nvSpPr>
            <p:cNvPr id="33" name="Rectángulo 32"/>
            <p:cNvSpPr/>
            <p:nvPr/>
          </p:nvSpPr>
          <p:spPr>
            <a:xfrm>
              <a:off x="8118779" y="1134055"/>
              <a:ext cx="633391" cy="830997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s-ES" sz="4800" b="1" dirty="0" smtClean="0">
                  <a:ln w="10160">
                    <a:solidFill>
                      <a:schemeClr val="accent5"/>
                    </a:solidFill>
                    <a:prstDash val="solid"/>
                  </a:ln>
                  <a:solidFill>
                    <a:srgbClr val="FFFFFF"/>
                  </a:solidFill>
                  <a:effectLst>
                    <a:outerShdw blurRad="38100" dist="22860" dir="5400000" algn="tl" rotWithShape="0">
                      <a:srgbClr val="000000">
                        <a:alpha val="30000"/>
                      </a:srgbClr>
                    </a:outerShdw>
                  </a:effectLst>
                  <a:latin typeface="Comic Sans MS" panose="030F0702030302020204" pitchFamily="66" charset="0"/>
                </a:rPr>
                <a:t>X</a:t>
              </a:r>
              <a:endParaRPr lang="es-ES" sz="48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</a:endParaRPr>
            </a:p>
          </p:txBody>
        </p:sp>
      </p:grpSp>
      <p:sp>
        <p:nvSpPr>
          <p:cNvPr id="3" name="Flecha derecha 2"/>
          <p:cNvSpPr/>
          <p:nvPr/>
        </p:nvSpPr>
        <p:spPr>
          <a:xfrm rot="19533419">
            <a:off x="7063768" y="5497045"/>
            <a:ext cx="1289970" cy="716633"/>
          </a:xfrm>
          <a:prstGeom prst="rightArrow">
            <a:avLst/>
          </a:prstGeom>
          <a:solidFill>
            <a:srgbClr val="FF0000"/>
          </a:solidFill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4098" name="Picture 2" descr="Vinilo Pixerstick Ilustración del reloj de alarma de dibujos animados •  Pixers® - Vivimos para cambiar">
            <a:hlinkClick r:id="rId5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99543" l="286" r="100000">
                        <a14:foregroundMark x1="6429" y1="39024" x2="14429" y2="50915"/>
                        <a14:foregroundMark x1="10429" y1="39024" x2="17143" y2="37957"/>
                        <a14:foregroundMark x1="18857" y1="41768" x2="13000" y2="47713"/>
                        <a14:foregroundMark x1="31857" y1="46951" x2="65286" y2="38567"/>
                        <a14:foregroundMark x1="84857" y1="35061" x2="87857" y2="51829"/>
                        <a14:foregroundMark x1="80000" y1="43140" x2="87857" y2="36738"/>
                        <a14:foregroundMark x1="82571" y1="46189" x2="82000" y2="40701"/>
                        <a14:foregroundMark x1="83857" y1="54878" x2="77571" y2="52439"/>
                        <a14:foregroundMark x1="14857" y1="54573" x2="22286" y2="49848"/>
                        <a14:foregroundMark x1="18571" y1="40549" x2="14429" y2="41006"/>
                        <a14:foregroundMark x1="23000" y1="95732" x2="34429" y2="75457"/>
                        <a14:foregroundMark x1="78143" y1="94817" x2="67000" y2="73780"/>
                        <a14:foregroundMark x1="93143" y1="39787" x2="83857" y2="46646"/>
                        <a14:foregroundMark x1="62000" y1="51829" x2="57857" y2="48628"/>
                        <a14:foregroundMark x1="32571" y1="52439" x2="40000" y2="49848"/>
                        <a14:foregroundMark x1="48143" y1="47409" x2="48143" y2="47409"/>
                        <a14:foregroundMark x1="6429" y1="38110" x2="9143" y2="35823"/>
                        <a14:foregroundMark x1="9714" y1="35518" x2="12571" y2="34451"/>
                        <a14:foregroundMark x1="12714" y1="34451" x2="15714" y2="35213"/>
                        <a14:foregroundMark x1="15714" y1="35213" x2="18571" y2="39482"/>
                        <a14:foregroundMark x1="19143" y1="40854" x2="19143" y2="42530"/>
                        <a14:foregroundMark x1="18000" y1="45579" x2="15429" y2="47561"/>
                        <a14:foregroundMark x1="5714" y1="43902" x2="8857" y2="48171"/>
                        <a14:foregroundMark x1="5571" y1="42073" x2="6714" y2="39329"/>
                        <a14:foregroundMark x1="45429" y1="8537" x2="54714" y2="8537"/>
                        <a14:foregroundMark x1="19714" y1="19360" x2="20571" y2="19055"/>
                        <a14:foregroundMark x1="46000" y1="12348" x2="54286" y2="12348"/>
                        <a14:foregroundMark x1="51286" y1="13872" x2="51143" y2="16768"/>
                        <a14:foregroundMark x1="83286" y1="35518" x2="87143" y2="34604"/>
                        <a14:foregroundMark x1="84571" y1="34604" x2="90000" y2="35518"/>
                        <a14:foregroundMark x1="90143" y1="35671" x2="93143" y2="39787"/>
                        <a14:foregroundMark x1="93000" y1="40244" x2="92714" y2="45427"/>
                        <a14:foregroundMark x1="92714" y1="45427" x2="93571" y2="42073"/>
                        <a14:foregroundMark x1="92571" y1="46494" x2="90143" y2="48018"/>
                        <a14:backgroundMark x1="81143" y1="47409" x2="81143" y2="474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524" t="4332" r="5439" b="2454"/>
          <a:stretch/>
        </p:blipFill>
        <p:spPr bwMode="auto">
          <a:xfrm>
            <a:off x="144740" y="4348220"/>
            <a:ext cx="2457149" cy="2383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618916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Click="0">
        <p15:prstTrans prst="fallOve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1112"/>
            <a:ext cx="12182475" cy="6953250"/>
          </a:xfrm>
          <a:prstGeom prst="rect">
            <a:avLst/>
          </a:prstGeom>
        </p:spPr>
      </p:pic>
      <p:sp>
        <p:nvSpPr>
          <p:cNvPr id="4" name="Boton"/>
          <p:cNvSpPr/>
          <p:nvPr/>
        </p:nvSpPr>
        <p:spPr>
          <a:xfrm>
            <a:off x="10160150" y="1222409"/>
            <a:ext cx="1828800" cy="914400"/>
          </a:xfrm>
          <a:prstGeom prst="roundRect">
            <a:avLst/>
          </a:prstGeom>
          <a:solidFill>
            <a:srgbClr val="7030A0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4000" dirty="0">
                <a:latin typeface="Britannic Bold" panose="020B0903060703020204" pitchFamily="34" charset="0"/>
              </a:rPr>
              <a:t>I</a:t>
            </a:r>
            <a:r>
              <a:rPr lang="es-CO" sz="4000" dirty="0" smtClean="0">
                <a:latin typeface="Britannic Bold" panose="020B0903060703020204" pitchFamily="34" charset="0"/>
              </a:rPr>
              <a:t>niciar</a:t>
            </a:r>
            <a:endParaRPr lang="es-CO" sz="4000" dirty="0">
              <a:latin typeface="Britannic Bold" panose="020B0903060703020204" pitchFamily="34" charset="0"/>
            </a:endParaRPr>
          </a:p>
        </p:txBody>
      </p:sp>
      <p:sp>
        <p:nvSpPr>
          <p:cNvPr id="5" name="Flecha a la derecha con bandas 4">
            <a:hlinkClick r:id="rId3" action="ppaction://hlinksldjump"/>
          </p:cNvPr>
          <p:cNvSpPr/>
          <p:nvPr/>
        </p:nvSpPr>
        <p:spPr>
          <a:xfrm flipH="1">
            <a:off x="242731" y="5347252"/>
            <a:ext cx="1734671" cy="1255363"/>
          </a:xfrm>
          <a:prstGeom prst="stripedRightArrow">
            <a:avLst/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CO" sz="2800" dirty="0" smtClean="0">
                <a:ln>
                  <a:solidFill>
                    <a:srgbClr val="FFFF00"/>
                  </a:solidFill>
                </a:ln>
                <a:solidFill>
                  <a:srgbClr val="002060"/>
                </a:solidFill>
                <a:latin typeface="Bernard MT Condensed" panose="02050806060905020404" pitchFamily="18" charset="0"/>
              </a:rPr>
              <a:t>volver</a:t>
            </a:r>
            <a:endParaRPr lang="es-CO" sz="2800" dirty="0">
              <a:ln>
                <a:solidFill>
                  <a:srgbClr val="FFFF00"/>
                </a:solidFill>
              </a:ln>
              <a:solidFill>
                <a:srgbClr val="002060"/>
              </a:solidFill>
              <a:latin typeface="Bernard MT Condensed" panose="02050806060905020404" pitchFamily="18" charset="0"/>
            </a:endParaRPr>
          </a:p>
        </p:txBody>
      </p:sp>
      <p:sp>
        <p:nvSpPr>
          <p:cNvPr id="6" name="Elipse 5">
            <a:hlinkClick r:id="" action="ppaction://hlinkshowjump?jump=endshow"/>
          </p:cNvPr>
          <p:cNvSpPr/>
          <p:nvPr/>
        </p:nvSpPr>
        <p:spPr>
          <a:xfrm>
            <a:off x="9994301" y="5347252"/>
            <a:ext cx="1994649" cy="1165441"/>
          </a:xfrm>
          <a:prstGeom prst="ellipse">
            <a:avLst/>
          </a:prstGeom>
          <a:solidFill>
            <a:srgbClr val="FFFF00"/>
          </a:solidFill>
          <a:ln w="571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sz="5400" dirty="0" smtClean="0">
                <a:ln>
                  <a:solidFill>
                    <a:srgbClr val="FF0000"/>
                  </a:solidFill>
                </a:ln>
                <a:solidFill>
                  <a:srgbClr val="002060"/>
                </a:solidFill>
                <a:latin typeface="Cooper Black" panose="0208090404030B020404" pitchFamily="18" charset="0"/>
              </a:rPr>
              <a:t>Fin</a:t>
            </a:r>
            <a:endParaRPr lang="es-CO" sz="5400" dirty="0">
              <a:ln>
                <a:solidFill>
                  <a:srgbClr val="FF0000"/>
                </a:solidFill>
              </a:ln>
              <a:solidFill>
                <a:srgbClr val="002060"/>
              </a:solidFill>
              <a:latin typeface="Cooper Black" panose="0208090404030B020404" pitchFamily="18" charset="0"/>
            </a:endParaRPr>
          </a:p>
        </p:txBody>
      </p:sp>
      <p:grpSp>
        <p:nvGrpSpPr>
          <p:cNvPr id="9" name="pajarito"/>
          <p:cNvGrpSpPr/>
          <p:nvPr/>
        </p:nvGrpSpPr>
        <p:grpSpPr>
          <a:xfrm>
            <a:off x="10642092" y="-1332686"/>
            <a:ext cx="3394129" cy="1813303"/>
            <a:chOff x="5858359" y="772957"/>
            <a:chExt cx="3394129" cy="1813303"/>
          </a:xfrm>
        </p:grpSpPr>
        <p:pic>
          <p:nvPicPr>
            <p:cNvPr id="12" name="Picture 2" descr="Dibujos animados de aves bebé durmiendo en el nido | Vector Premium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398" t="10205" r="40763" b="63886"/>
            <a:stretch/>
          </p:blipFill>
          <p:spPr bwMode="auto">
            <a:xfrm>
              <a:off x="5858359" y="772957"/>
              <a:ext cx="3394129" cy="18133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Madre azul pájaro alimentando a los bebés en un nido | Vector Premium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2169" b="27517" l="38433" r="46542">
                          <a14:backgroundMark x1="40575" y1="13152" x2="41534" y2="12925"/>
                          <a14:backgroundMark x1="44249" y1="13605" x2="45527" y2="1315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9757" t="13571" r="55043" b="73885"/>
            <a:stretch/>
          </p:blipFill>
          <p:spPr bwMode="auto">
            <a:xfrm>
              <a:off x="6775267" y="1679608"/>
              <a:ext cx="309966" cy="52694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Terminar"/>
          <p:cNvSpPr/>
          <p:nvPr/>
        </p:nvSpPr>
        <p:spPr>
          <a:xfrm>
            <a:off x="905083" y="2136809"/>
            <a:ext cx="8181150" cy="186204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11500" b="1" dirty="0" smtClean="0">
                <a:ln w="9525">
                  <a:solidFill>
                    <a:srgbClr val="FFFF00"/>
                  </a:solidFill>
                  <a:prstDash val="solid"/>
                </a:ln>
                <a:solidFill>
                  <a:schemeClr val="accent5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oper Black" panose="0208090404030B020404" pitchFamily="18" charset="0"/>
              </a:rPr>
              <a:t>¡Terminar!</a:t>
            </a:r>
            <a:endParaRPr lang="es-ES" sz="11500" b="1" dirty="0">
              <a:ln w="9525">
                <a:solidFill>
                  <a:srgbClr val="FFFF00"/>
                </a:solidFill>
                <a:prstDash val="solid"/>
              </a:ln>
              <a:solidFill>
                <a:schemeClr val="accent5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Cooper Black" panose="0208090404030B0204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7757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airplan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6.25E-7 -2.96296E-6 L -0.52904 0.39422 " pathEditMode="relative" rAng="0" ptsTypes="AA">
                                      <p:cBhvr>
                                        <p:cTn id="12" dur="59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458" y="196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9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5" grpId="0" animBg="1"/>
      <p:bldP spid="10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FFFF00"/>
        </a:solidFill>
        <a:ln w="57150">
          <a:solidFill>
            <a:srgbClr val="002060"/>
          </a:solidFill>
        </a:ln>
      </a:spPr>
      <a:bodyPr rtlCol="0" anchor="ctr"/>
      <a:lstStyle>
        <a:defPPr algn="ctr">
          <a:defRPr sz="5400" dirty="0" smtClean="0">
            <a:ln>
              <a:solidFill>
                <a:srgbClr val="FF0000"/>
              </a:solidFill>
            </a:ln>
            <a:solidFill>
              <a:srgbClr val="002060"/>
            </a:solidFill>
            <a:latin typeface="Cooper Black" panose="0208090404030B020404" pitchFamily="18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1190</TotalTime>
  <Words>34</Words>
  <Application>Microsoft Office PowerPoint</Application>
  <PresentationFormat>Panorámica</PresentationFormat>
  <Paragraphs>32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</vt:i4>
      </vt:variant>
    </vt:vector>
  </HeadingPairs>
  <TitlesOfParts>
    <vt:vector size="12" baseType="lpstr">
      <vt:lpstr>Algerian</vt:lpstr>
      <vt:lpstr>Arial</vt:lpstr>
      <vt:lpstr>Bernard MT Condensed</vt:lpstr>
      <vt:lpstr>Britannic Bold</vt:lpstr>
      <vt:lpstr>Calibri</vt:lpstr>
      <vt:lpstr>Calibri Light</vt:lpstr>
      <vt:lpstr>Comic Sans MS</vt:lpstr>
      <vt:lpstr>Cooper Black</vt:lpstr>
      <vt:lpstr>Tema de Office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Sandra Paola Avella Rodríguez</dc:creator>
  <cp:lastModifiedBy>Sandra Paola Avella Rodríguez</cp:lastModifiedBy>
  <cp:revision>47</cp:revision>
  <dcterms:created xsi:type="dcterms:W3CDTF">2021-03-24T00:31:27Z</dcterms:created>
  <dcterms:modified xsi:type="dcterms:W3CDTF">2021-05-19T00:38:39Z</dcterms:modified>
</cp:coreProperties>
</file>